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1" r:id="rId6"/>
    <p:sldId id="259" r:id="rId7"/>
    <p:sldId id="260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9516"/>
    <a:srgbClr val="F3EFEE"/>
    <a:srgbClr val="6296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C477E-88CF-4793-BA65-40491EDFD8E2}" type="datetimeFigureOut">
              <a:rPr lang="pt-BR" smtClean="0"/>
              <a:t>10/02/2019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CEDE2-CBC6-414C-ADBA-779C7800C3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5334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C477E-88CF-4793-BA65-40491EDFD8E2}" type="datetimeFigureOut">
              <a:rPr lang="pt-BR" smtClean="0"/>
              <a:t>10/02/2019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CEDE2-CBC6-414C-ADBA-779C7800C3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622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C477E-88CF-4793-BA65-40491EDFD8E2}" type="datetimeFigureOut">
              <a:rPr lang="pt-BR" smtClean="0"/>
              <a:t>10/02/2019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CEDE2-CBC6-414C-ADBA-779C7800C3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7898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C477E-88CF-4793-BA65-40491EDFD8E2}" type="datetimeFigureOut">
              <a:rPr lang="pt-BR" smtClean="0"/>
              <a:t>10/02/2019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CEDE2-CBC6-414C-ADBA-779C7800C3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381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C477E-88CF-4793-BA65-40491EDFD8E2}" type="datetimeFigureOut">
              <a:rPr lang="pt-BR" smtClean="0"/>
              <a:t>10/02/2019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CEDE2-CBC6-414C-ADBA-779C7800C3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4538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C477E-88CF-4793-BA65-40491EDFD8E2}" type="datetimeFigureOut">
              <a:rPr lang="pt-BR" smtClean="0"/>
              <a:t>10/02/2019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CEDE2-CBC6-414C-ADBA-779C7800C3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705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C477E-88CF-4793-BA65-40491EDFD8E2}" type="datetimeFigureOut">
              <a:rPr lang="pt-BR" smtClean="0"/>
              <a:t>10/02/2019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CEDE2-CBC6-414C-ADBA-779C7800C3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7963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C477E-88CF-4793-BA65-40491EDFD8E2}" type="datetimeFigureOut">
              <a:rPr lang="pt-BR" smtClean="0"/>
              <a:t>10/02/2019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CEDE2-CBC6-414C-ADBA-779C7800C3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7491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C477E-88CF-4793-BA65-40491EDFD8E2}" type="datetimeFigureOut">
              <a:rPr lang="pt-BR" smtClean="0"/>
              <a:t>10/02/2019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CEDE2-CBC6-414C-ADBA-779C7800C3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9294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C477E-88CF-4793-BA65-40491EDFD8E2}" type="datetimeFigureOut">
              <a:rPr lang="pt-BR" smtClean="0"/>
              <a:t>10/02/2019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CEDE2-CBC6-414C-ADBA-779C7800C3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644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C477E-88CF-4793-BA65-40491EDFD8E2}" type="datetimeFigureOut">
              <a:rPr lang="pt-BR" smtClean="0"/>
              <a:t>10/02/2019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CEDE2-CBC6-414C-ADBA-779C7800C3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0377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0">
          <a:fgClr>
            <a:srgbClr val="629617"/>
          </a:fgClr>
          <a:bgClr>
            <a:schemeClr val="accent1">
              <a:lumMod val="20000"/>
              <a:lumOff val="8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C477E-88CF-4793-BA65-40491EDFD8E2}" type="datetimeFigureOut">
              <a:rPr lang="pt-BR" smtClean="0"/>
              <a:t>10/02/2019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CEDE2-CBC6-414C-ADBA-779C7800C3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1986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r>
              <a:rPr lang="pt-BR" sz="88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erlin Sans FB Demi" panose="020E0802020502020306" pitchFamily="34" charset="0"/>
              </a:rPr>
              <a:t>Estágio I</a:t>
            </a:r>
            <a:endParaRPr lang="pt-BR" sz="88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Berlin Sans FB Demi" panose="020E0802020502020306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888365"/>
            <a:ext cx="9144000" cy="554326"/>
          </a:xfrm>
        </p:spPr>
        <p:txBody>
          <a:bodyPr>
            <a:normAutofit/>
          </a:bodyPr>
          <a:lstStyle/>
          <a:p>
            <a:r>
              <a:rPr lang="pt-BR" sz="32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erlin Sans FB Demi" panose="020E0802020502020306" pitchFamily="34" charset="0"/>
              </a:rPr>
              <a:t>Exemplos de games em 2D</a:t>
            </a:r>
            <a:endParaRPr lang="pt-BR" sz="32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Berlin Sans FB Demi" panose="020E0802020502020306" pitchFamily="34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10289309" y="6132946"/>
            <a:ext cx="1485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Diego Teixeira</a:t>
            </a:r>
            <a:endParaRPr lang="pt-BR" dirty="0"/>
          </a:p>
        </p:txBody>
      </p:sp>
      <p:cxnSp>
        <p:nvCxnSpPr>
          <p:cNvPr id="6" name="Conector reto 5"/>
          <p:cNvCxnSpPr/>
          <p:nvPr/>
        </p:nvCxnSpPr>
        <p:spPr>
          <a:xfrm flipV="1">
            <a:off x="2466109" y="3583709"/>
            <a:ext cx="7259782" cy="18473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7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erlin Sans FB Demi" panose="020E0802020502020306" pitchFamily="34" charset="0"/>
              </a:rPr>
              <a:t>Jogo simples</a:t>
            </a:r>
            <a:br>
              <a:rPr lang="pt-BR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erlin Sans FB Demi" panose="020E0802020502020306" pitchFamily="34" charset="0"/>
              </a:rPr>
            </a:br>
            <a:r>
              <a:rPr lang="pt-BR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erlin Sans FB Demi" panose="020E0802020502020306" pitchFamily="34" charset="0"/>
              </a:rPr>
              <a:t>Dominó</a:t>
            </a:r>
            <a:endParaRPr lang="pt-BR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Berlin Sans FB Demi" panose="020E0802020502020306" pitchFamily="34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2146902"/>
            <a:ext cx="4714102" cy="4351338"/>
          </a:xfrm>
          <a:noFill/>
          <a:ln>
            <a:noFill/>
            <a:prstDash val="sys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rmAutofit fontScale="85000" lnSpcReduction="20000"/>
          </a:bodyPr>
          <a:lstStyle/>
          <a:p>
            <a:endParaRPr lang="pt-BR" dirty="0" smtClean="0"/>
          </a:p>
          <a:p>
            <a:r>
              <a:rPr lang="pt-BR" sz="3000" b="1" dirty="0" smtClean="0">
                <a:solidFill>
                  <a:schemeClr val="tx1"/>
                </a:solidFill>
              </a:rPr>
              <a:t>Informações</a:t>
            </a:r>
          </a:p>
          <a:p>
            <a:pPr marL="0" indent="0">
              <a:buNone/>
            </a:pPr>
            <a:endParaRPr lang="pt-BR" sz="3000" b="1" dirty="0" smtClean="0">
              <a:solidFill>
                <a:schemeClr val="tx1"/>
              </a:solidFill>
            </a:endParaRPr>
          </a:p>
          <a:p>
            <a:pPr lvl="1">
              <a:lnSpc>
                <a:spcPct val="150000"/>
              </a:lnSpc>
            </a:pPr>
            <a:r>
              <a:rPr lang="pt-BR" sz="2600" b="1" dirty="0" smtClean="0">
                <a:solidFill>
                  <a:schemeClr val="tx1"/>
                </a:solidFill>
              </a:rPr>
              <a:t>Desenvolvido por Loop Games;</a:t>
            </a:r>
          </a:p>
          <a:p>
            <a:pPr lvl="1">
              <a:lnSpc>
                <a:spcPct val="150000"/>
              </a:lnSpc>
            </a:pPr>
            <a:r>
              <a:rPr lang="pt-BR" sz="2600" b="1" dirty="0" smtClean="0">
                <a:solidFill>
                  <a:schemeClr val="tx1"/>
                </a:solidFill>
              </a:rPr>
              <a:t>Disponível na </a:t>
            </a:r>
            <a:r>
              <a:rPr lang="pt-BR" sz="2600" b="1" dirty="0" err="1" smtClean="0">
                <a:solidFill>
                  <a:schemeClr val="tx1"/>
                </a:solidFill>
              </a:rPr>
              <a:t>PlayStore</a:t>
            </a:r>
            <a:r>
              <a:rPr lang="pt-BR" sz="2600" b="1" dirty="0" smtClean="0">
                <a:solidFill>
                  <a:schemeClr val="tx1"/>
                </a:solidFill>
              </a:rPr>
              <a:t>;</a:t>
            </a:r>
          </a:p>
          <a:p>
            <a:pPr lvl="1">
              <a:lnSpc>
                <a:spcPct val="150000"/>
              </a:lnSpc>
            </a:pPr>
            <a:r>
              <a:rPr lang="pt-BR" sz="2600" b="1" dirty="0" smtClean="0">
                <a:solidFill>
                  <a:schemeClr val="tx1"/>
                </a:solidFill>
              </a:rPr>
              <a:t>+ 10.000.000 downloads;</a:t>
            </a:r>
          </a:p>
          <a:p>
            <a:pPr lvl="1">
              <a:lnSpc>
                <a:spcPct val="150000"/>
              </a:lnSpc>
            </a:pPr>
            <a:r>
              <a:rPr lang="pt-BR" sz="2600" b="1" dirty="0" smtClean="0">
                <a:solidFill>
                  <a:schemeClr val="tx1"/>
                </a:solidFill>
              </a:rPr>
              <a:t>Lançado em agosto/ 2018;</a:t>
            </a:r>
          </a:p>
          <a:p>
            <a:pPr lvl="1">
              <a:lnSpc>
                <a:spcPct val="150000"/>
              </a:lnSpc>
            </a:pPr>
            <a:r>
              <a:rPr lang="pt-BR" sz="2600" b="1" dirty="0" smtClean="0">
                <a:solidFill>
                  <a:schemeClr val="tx1"/>
                </a:solidFill>
              </a:rPr>
              <a:t>Diferentes regras de jogo;</a:t>
            </a:r>
          </a:p>
          <a:p>
            <a:pPr lvl="1">
              <a:lnSpc>
                <a:spcPct val="150000"/>
              </a:lnSpc>
            </a:pPr>
            <a:r>
              <a:rPr lang="pt-BR" sz="2600" b="1" dirty="0" smtClean="0">
                <a:solidFill>
                  <a:schemeClr val="tx1"/>
                </a:solidFill>
              </a:rPr>
              <a:t>23 MB</a:t>
            </a:r>
            <a:r>
              <a:rPr lang="pt-BR" dirty="0" smtClean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5" name="Espaço Reservado para Conteúdo 2"/>
          <p:cNvSpPr txBox="1">
            <a:spLocks/>
          </p:cNvSpPr>
          <p:nvPr/>
        </p:nvSpPr>
        <p:spPr>
          <a:xfrm>
            <a:off x="6639698" y="2146902"/>
            <a:ext cx="4714102" cy="4351338"/>
          </a:xfrm>
          <a:prstGeom prst="rect">
            <a:avLst/>
          </a:prstGeom>
          <a:noFill/>
          <a:ln>
            <a:noFill/>
            <a:prstDash val="sysDash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dirty="0" smtClean="0"/>
          </a:p>
          <a:p>
            <a:r>
              <a:rPr lang="pt-BR" sz="3300" b="1" dirty="0" smtClean="0">
                <a:solidFill>
                  <a:schemeClr val="tx1"/>
                </a:solidFill>
              </a:rPr>
              <a:t>Motivo da simplicidade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3300" b="1" dirty="0" smtClean="0">
              <a:solidFill>
                <a:schemeClr val="tx1"/>
              </a:solidFill>
            </a:endParaRPr>
          </a:p>
          <a:p>
            <a:pPr lvl="1">
              <a:lnSpc>
                <a:spcPct val="150000"/>
              </a:lnSpc>
            </a:pPr>
            <a:r>
              <a:rPr lang="pt-BR" sz="2800" b="1" dirty="0" smtClean="0">
                <a:solidFill>
                  <a:schemeClr val="tx1"/>
                </a:solidFill>
              </a:rPr>
              <a:t>Movimentos de física simples;</a:t>
            </a:r>
          </a:p>
          <a:p>
            <a:pPr lvl="1">
              <a:lnSpc>
                <a:spcPct val="150000"/>
              </a:lnSpc>
            </a:pPr>
            <a:r>
              <a:rPr lang="pt-BR" sz="2800" b="1" dirty="0" smtClean="0">
                <a:solidFill>
                  <a:schemeClr val="tx1"/>
                </a:solidFill>
              </a:rPr>
              <a:t>Lógica de jogo com pouca complexidade;</a:t>
            </a:r>
          </a:p>
          <a:p>
            <a:pPr lvl="1">
              <a:lnSpc>
                <a:spcPct val="150000"/>
              </a:lnSpc>
            </a:pPr>
            <a:r>
              <a:rPr lang="pt-BR" sz="2800" b="1" dirty="0" smtClean="0">
                <a:solidFill>
                  <a:schemeClr val="tx1"/>
                </a:solidFill>
              </a:rPr>
              <a:t>Sem processamentos lógicos paralelos;</a:t>
            </a:r>
          </a:p>
          <a:p>
            <a:pPr lvl="1">
              <a:lnSpc>
                <a:spcPct val="150000"/>
              </a:lnSpc>
            </a:pPr>
            <a:r>
              <a:rPr lang="pt-BR" sz="2800" b="1" dirty="0" smtClean="0">
                <a:solidFill>
                  <a:schemeClr val="tx1"/>
                </a:solidFill>
              </a:rPr>
              <a:t>Sem mudança de cenários;</a:t>
            </a:r>
          </a:p>
          <a:p>
            <a:pPr lvl="1">
              <a:lnSpc>
                <a:spcPct val="150000"/>
              </a:lnSpc>
            </a:pPr>
            <a:r>
              <a:rPr lang="pt-BR" sz="2800" b="1" dirty="0" smtClean="0">
                <a:solidFill>
                  <a:schemeClr val="tx1"/>
                </a:solidFill>
              </a:rPr>
              <a:t>Design simples.</a:t>
            </a:r>
            <a:endParaRPr lang="pt-BR" sz="2800" b="1" dirty="0">
              <a:solidFill>
                <a:schemeClr val="tx1"/>
              </a:solidFill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5" b="58486"/>
          <a:stretch/>
        </p:blipFill>
        <p:spPr>
          <a:xfrm>
            <a:off x="1104246" y="414061"/>
            <a:ext cx="1844522" cy="1227690"/>
          </a:xfrm>
          <a:prstGeom prst="ellipse">
            <a:avLst/>
          </a:prstGeom>
          <a:ln w="63500" cap="rnd">
            <a:solidFill>
              <a:schemeClr val="accent6">
                <a:lumMod val="75000"/>
              </a:schemeClr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10660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erlin Sans FB Demi" panose="020E0802020502020306" pitchFamily="34" charset="0"/>
              </a:rPr>
              <a:t>Telas do jogo</a:t>
            </a:r>
            <a:endParaRPr lang="pt-BR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Berlin Sans FB Demi" panose="020E0802020502020306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7946" y="1787611"/>
            <a:ext cx="2025000" cy="360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4782" y="1787611"/>
            <a:ext cx="2025000" cy="360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87611"/>
            <a:ext cx="2025000" cy="360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364" y="1787611"/>
            <a:ext cx="2025000" cy="360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1363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omino - landscape 27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5870" y="189000"/>
            <a:ext cx="11520260" cy="6480000"/>
          </a:xfrm>
        </p:spPr>
      </p:pic>
    </p:spTree>
    <p:extLst>
      <p:ext uri="{BB962C8B-B14F-4D97-AF65-F5344CB8AC3E}">
        <p14:creationId xmlns:p14="http://schemas.microsoft.com/office/powerpoint/2010/main" val="828439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erlin Sans FB Demi" panose="020E0802020502020306" pitchFamily="34" charset="0"/>
              </a:rPr>
              <a:t>Jogo bacana </a:t>
            </a:r>
            <a:br>
              <a:rPr lang="pt-BR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erlin Sans FB Demi" panose="020E0802020502020306" pitchFamily="34" charset="0"/>
              </a:rPr>
            </a:br>
            <a:r>
              <a:rPr lang="pt-BR" b="1" dirty="0" err="1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erlin Sans FB Demi" panose="020E0802020502020306" pitchFamily="34" charset="0"/>
              </a:rPr>
              <a:t>Cut</a:t>
            </a:r>
            <a:r>
              <a:rPr lang="pt-BR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erlin Sans FB Demi" panose="020E0802020502020306" pitchFamily="34" charset="0"/>
              </a:rPr>
              <a:t> </a:t>
            </a:r>
            <a:r>
              <a:rPr lang="pt-BR" b="1" dirty="0" err="1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erlin Sans FB Demi" panose="020E0802020502020306" pitchFamily="34" charset="0"/>
              </a:rPr>
              <a:t>the</a:t>
            </a:r>
            <a:r>
              <a:rPr lang="pt-BR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erlin Sans FB Demi" panose="020E0802020502020306" pitchFamily="34" charset="0"/>
              </a:rPr>
              <a:t> </a:t>
            </a:r>
            <a:r>
              <a:rPr lang="pt-BR" b="1" dirty="0" err="1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erlin Sans FB Demi" panose="020E0802020502020306" pitchFamily="34" charset="0"/>
              </a:rPr>
              <a:t>Rope</a:t>
            </a:r>
            <a:r>
              <a:rPr lang="pt-BR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erlin Sans FB Demi" panose="020E0802020502020306" pitchFamily="34" charset="0"/>
              </a:rPr>
              <a:t> </a:t>
            </a:r>
            <a:r>
              <a:rPr lang="pt-BR" b="1" dirty="0" err="1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erlin Sans FB Demi" panose="020E0802020502020306" pitchFamily="34" charset="0"/>
              </a:rPr>
              <a:t>Free</a:t>
            </a:r>
            <a:endParaRPr lang="pt-BR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Berlin Sans FB Demi" panose="020E0802020502020306" pitchFamily="34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1" y="1825625"/>
            <a:ext cx="4714102" cy="4351338"/>
          </a:xfrm>
          <a:noFill/>
          <a:ln>
            <a:noFill/>
            <a:prstDash val="sys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rmAutofit fontScale="77500" lnSpcReduction="20000"/>
          </a:bodyPr>
          <a:lstStyle/>
          <a:p>
            <a:endParaRPr lang="pt-BR" dirty="0" smtClean="0"/>
          </a:p>
          <a:p>
            <a:r>
              <a:rPr lang="pt-BR" sz="3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 Demi" panose="020E0802020502020306" pitchFamily="34" charset="0"/>
              </a:rPr>
              <a:t>Informações</a:t>
            </a:r>
          </a:p>
          <a:p>
            <a:pPr marL="0" indent="0">
              <a:buNone/>
            </a:pPr>
            <a:endParaRPr lang="pt-BR" sz="3000" b="1" dirty="0" smtClean="0">
              <a:solidFill>
                <a:schemeClr val="tx1"/>
              </a:solidFill>
              <a:latin typeface="Berlin Sans FB Demi" panose="020E0802020502020306" pitchFamily="34" charset="0"/>
            </a:endParaRPr>
          </a:p>
          <a:p>
            <a:pPr lvl="1">
              <a:lnSpc>
                <a:spcPct val="150000"/>
              </a:lnSpc>
            </a:pPr>
            <a:r>
              <a:rPr lang="pt-BR" sz="2600" b="1" dirty="0" smtClean="0">
                <a:solidFill>
                  <a:schemeClr val="tx1"/>
                </a:solidFill>
                <a:latin typeface="Berlin Sans FB Demi" panose="020E0802020502020306" pitchFamily="34" charset="0"/>
              </a:rPr>
              <a:t>Desenvolvido por </a:t>
            </a:r>
            <a:r>
              <a:rPr lang="pt-BR" sz="2600" b="1" dirty="0" err="1" smtClean="0">
                <a:solidFill>
                  <a:schemeClr val="tx1"/>
                </a:solidFill>
                <a:latin typeface="Berlin Sans FB Demi" panose="020E0802020502020306" pitchFamily="34" charset="0"/>
              </a:rPr>
              <a:t>ZeptoLab</a:t>
            </a:r>
            <a:r>
              <a:rPr lang="pt-BR" sz="2600" b="1" dirty="0" smtClean="0">
                <a:solidFill>
                  <a:schemeClr val="tx1"/>
                </a:solidFill>
                <a:latin typeface="Berlin Sans FB Demi" panose="020E0802020502020306" pitchFamily="34" charset="0"/>
              </a:rPr>
              <a:t>;</a:t>
            </a:r>
          </a:p>
          <a:p>
            <a:pPr lvl="1">
              <a:lnSpc>
                <a:spcPct val="150000"/>
              </a:lnSpc>
            </a:pPr>
            <a:r>
              <a:rPr lang="pt-BR" sz="2600" b="1" dirty="0" smtClean="0">
                <a:solidFill>
                  <a:schemeClr val="tx1"/>
                </a:solidFill>
                <a:latin typeface="Berlin Sans FB Demi" panose="020E0802020502020306" pitchFamily="34" charset="0"/>
              </a:rPr>
              <a:t>Disponível na </a:t>
            </a:r>
            <a:r>
              <a:rPr lang="pt-BR" sz="2600" b="1" dirty="0" err="1" smtClean="0">
                <a:solidFill>
                  <a:schemeClr val="tx1"/>
                </a:solidFill>
                <a:latin typeface="Berlin Sans FB Demi" panose="020E0802020502020306" pitchFamily="34" charset="0"/>
              </a:rPr>
              <a:t>PlayStore</a:t>
            </a:r>
            <a:r>
              <a:rPr lang="pt-BR" sz="2600" b="1" dirty="0" smtClean="0">
                <a:solidFill>
                  <a:schemeClr val="tx1"/>
                </a:solidFill>
                <a:latin typeface="Berlin Sans FB Demi" panose="020E0802020502020306" pitchFamily="34" charset="0"/>
              </a:rPr>
              <a:t>;</a:t>
            </a:r>
          </a:p>
          <a:p>
            <a:pPr lvl="1">
              <a:lnSpc>
                <a:spcPct val="150000"/>
              </a:lnSpc>
            </a:pPr>
            <a:r>
              <a:rPr lang="pt-BR" sz="2600" b="1" dirty="0" smtClean="0">
                <a:solidFill>
                  <a:schemeClr val="tx1"/>
                </a:solidFill>
                <a:latin typeface="Berlin Sans FB Demi" panose="020E0802020502020306" pitchFamily="34" charset="0"/>
              </a:rPr>
              <a:t>+ 750.000.000 downloads;</a:t>
            </a:r>
          </a:p>
          <a:p>
            <a:pPr lvl="1">
              <a:lnSpc>
                <a:spcPct val="150000"/>
              </a:lnSpc>
            </a:pPr>
            <a:r>
              <a:rPr lang="pt-BR" sz="2600" b="1" dirty="0" smtClean="0">
                <a:solidFill>
                  <a:schemeClr val="tx1"/>
                </a:solidFill>
                <a:latin typeface="Berlin Sans FB Demi" panose="020E0802020502020306" pitchFamily="34" charset="0"/>
              </a:rPr>
              <a:t>Lançado em março/ 2012;</a:t>
            </a:r>
          </a:p>
          <a:p>
            <a:pPr lvl="1">
              <a:lnSpc>
                <a:spcPct val="150000"/>
              </a:lnSpc>
            </a:pPr>
            <a:r>
              <a:rPr lang="pt-BR" sz="2600" b="1" dirty="0" smtClean="0">
                <a:solidFill>
                  <a:schemeClr val="tx1"/>
                </a:solidFill>
                <a:latin typeface="Berlin Sans FB Demi" panose="020E0802020502020306" pitchFamily="34" charset="0"/>
              </a:rPr>
              <a:t>39,82 MB;</a:t>
            </a:r>
          </a:p>
          <a:p>
            <a:pPr lvl="1">
              <a:lnSpc>
                <a:spcPct val="150000"/>
              </a:lnSpc>
            </a:pPr>
            <a:r>
              <a:rPr lang="pt-BR" sz="2600" b="1" dirty="0" smtClean="0">
                <a:solidFill>
                  <a:schemeClr val="tx1"/>
                </a:solidFill>
                <a:latin typeface="Berlin Sans FB Demi" panose="020E0802020502020306" pitchFamily="34" charset="0"/>
              </a:rPr>
              <a:t>História do monstrinho Om </a:t>
            </a:r>
            <a:r>
              <a:rPr lang="pt-BR" sz="2600" b="1" dirty="0" err="1" smtClean="0">
                <a:solidFill>
                  <a:schemeClr val="tx1"/>
                </a:solidFill>
                <a:latin typeface="Berlin Sans FB Demi" panose="020E0802020502020306" pitchFamily="34" charset="0"/>
              </a:rPr>
              <a:t>Nom</a:t>
            </a:r>
            <a:r>
              <a:rPr lang="pt-BR" sz="2600" b="1" dirty="0" smtClean="0">
                <a:solidFill>
                  <a:schemeClr val="tx1"/>
                </a:solidFill>
                <a:latin typeface="Berlin Sans FB Demi" panose="020E0802020502020306" pitchFamily="34" charset="0"/>
              </a:rPr>
              <a:t> que adora doces.</a:t>
            </a:r>
          </a:p>
        </p:txBody>
      </p:sp>
      <p:sp>
        <p:nvSpPr>
          <p:cNvPr id="5" name="Espaço Reservado para Conteúdo 2"/>
          <p:cNvSpPr txBox="1">
            <a:spLocks/>
          </p:cNvSpPr>
          <p:nvPr/>
        </p:nvSpPr>
        <p:spPr>
          <a:xfrm>
            <a:off x="6534666" y="1825625"/>
            <a:ext cx="4714102" cy="4351338"/>
          </a:xfrm>
          <a:prstGeom prst="rect">
            <a:avLst/>
          </a:prstGeom>
          <a:noFill/>
          <a:ln>
            <a:noFill/>
            <a:prstDash val="sysDash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dirty="0" smtClean="0"/>
          </a:p>
          <a:p>
            <a:r>
              <a:rPr lang="pt-BR" sz="33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 Demi" panose="020E0802020502020306" pitchFamily="34" charset="0"/>
              </a:rPr>
              <a:t>Impressões do jogo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3300" b="1" dirty="0" smtClean="0">
              <a:solidFill>
                <a:schemeClr val="tx1"/>
              </a:solidFill>
              <a:latin typeface="Berlin Sans FB Demi" panose="020E0802020502020306" pitchFamily="34" charset="0"/>
            </a:endParaRPr>
          </a:p>
          <a:p>
            <a:pPr lvl="1">
              <a:lnSpc>
                <a:spcPct val="150000"/>
              </a:lnSpc>
            </a:pPr>
            <a:r>
              <a:rPr lang="pt-BR" sz="2800" b="1" dirty="0" smtClean="0">
                <a:solidFill>
                  <a:schemeClr val="tx1"/>
                </a:solidFill>
                <a:latin typeface="Berlin Sans FB Demi" panose="020E0802020502020306" pitchFamily="34" charset="0"/>
              </a:rPr>
              <a:t>Movimentos de física muito realistas;</a:t>
            </a:r>
          </a:p>
          <a:p>
            <a:pPr lvl="1">
              <a:lnSpc>
                <a:spcPct val="150000"/>
              </a:lnSpc>
            </a:pPr>
            <a:r>
              <a:rPr lang="pt-BR" sz="2800" b="1" dirty="0" smtClean="0">
                <a:solidFill>
                  <a:schemeClr val="tx1"/>
                </a:solidFill>
                <a:latin typeface="Berlin Sans FB Demi" panose="020E0802020502020306" pitchFamily="34" charset="0"/>
              </a:rPr>
              <a:t>Jogo estratégico e divertido;</a:t>
            </a:r>
          </a:p>
          <a:p>
            <a:pPr lvl="1">
              <a:lnSpc>
                <a:spcPct val="150000"/>
              </a:lnSpc>
            </a:pPr>
            <a:r>
              <a:rPr lang="pt-BR" sz="2800" b="1" dirty="0" smtClean="0">
                <a:solidFill>
                  <a:schemeClr val="tx1"/>
                </a:solidFill>
                <a:latin typeface="Berlin Sans FB Demi" panose="020E0802020502020306" pitchFamily="34" charset="0"/>
              </a:rPr>
              <a:t>Design excelente;</a:t>
            </a:r>
          </a:p>
          <a:p>
            <a:pPr lvl="1">
              <a:lnSpc>
                <a:spcPct val="150000"/>
              </a:lnSpc>
            </a:pPr>
            <a:r>
              <a:rPr lang="pt-BR" sz="2800" b="1" dirty="0" smtClean="0">
                <a:solidFill>
                  <a:schemeClr val="tx1"/>
                </a:solidFill>
                <a:latin typeface="Berlin Sans FB Demi" panose="020E0802020502020306" pitchFamily="34" charset="0"/>
              </a:rPr>
              <a:t>Muitos cenários e fases;</a:t>
            </a:r>
          </a:p>
          <a:p>
            <a:pPr lvl="1">
              <a:lnSpc>
                <a:spcPct val="150000"/>
              </a:lnSpc>
            </a:pPr>
            <a:r>
              <a:rPr lang="pt-BR" sz="2800" b="1" dirty="0" smtClean="0">
                <a:solidFill>
                  <a:schemeClr val="tx1"/>
                </a:solidFill>
                <a:latin typeface="Berlin Sans FB Demi" panose="020E0802020502020306" pitchFamily="34" charset="0"/>
              </a:rPr>
              <a:t>Para todas as idades.</a:t>
            </a:r>
            <a:endParaRPr lang="pt-BR" sz="2800" b="1" dirty="0">
              <a:solidFill>
                <a:schemeClr val="tx1"/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1026" name="Picture 2" descr="Resultado de imagem para cut the rop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992" y="265183"/>
            <a:ext cx="1525445" cy="1525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0788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erlin Sans FB Demi" panose="020E0802020502020306" pitchFamily="34" charset="0"/>
              </a:rPr>
              <a:t>Telas do jogo</a:t>
            </a:r>
            <a:endParaRPr lang="pt-BR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Berlin Sans FB Demi" panose="020E0802020502020306" pitchFamily="34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7908" y="250688"/>
            <a:ext cx="1620000" cy="2880000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5721" y="3554691"/>
            <a:ext cx="1620000" cy="2880000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800" y="3554691"/>
            <a:ext cx="1620000" cy="288000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800" y="250688"/>
            <a:ext cx="1620000" cy="2880000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2856" y="2004292"/>
            <a:ext cx="1620000" cy="2880000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4992" y="2512291"/>
            <a:ext cx="2025000" cy="3600000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13" y="2512291"/>
            <a:ext cx="2025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67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ut The Rope - Best Games VK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5870" y="189000"/>
            <a:ext cx="11520261" cy="6480000"/>
          </a:xfrm>
        </p:spPr>
      </p:pic>
    </p:spTree>
    <p:extLst>
      <p:ext uri="{BB962C8B-B14F-4D97-AF65-F5344CB8AC3E}">
        <p14:creationId xmlns:p14="http://schemas.microsoft.com/office/powerpoint/2010/main" val="3703016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133</Words>
  <Application>Microsoft Office PowerPoint</Application>
  <PresentationFormat>Widescreen</PresentationFormat>
  <Paragraphs>41</Paragraphs>
  <Slides>7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Berlin Sans FB Demi</vt:lpstr>
      <vt:lpstr>Calibri</vt:lpstr>
      <vt:lpstr>Calibri Light</vt:lpstr>
      <vt:lpstr>Tema do Office</vt:lpstr>
      <vt:lpstr>Estágio I</vt:lpstr>
      <vt:lpstr>Jogo simples Dominó</vt:lpstr>
      <vt:lpstr>Telas do jogo</vt:lpstr>
      <vt:lpstr>Apresentação do PowerPoint</vt:lpstr>
      <vt:lpstr>Jogo bacana  Cut the Rope Free</vt:lpstr>
      <vt:lpstr>Telas do jogo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Estágio I</dc:title>
  <dc:creator>Diego Teixeira</dc:creator>
  <cp:lastModifiedBy>Diego Teixeira</cp:lastModifiedBy>
  <cp:revision>9</cp:revision>
  <dcterms:created xsi:type="dcterms:W3CDTF">2019-02-10T13:56:15Z</dcterms:created>
  <dcterms:modified xsi:type="dcterms:W3CDTF">2019-02-10T15:06:18Z</dcterms:modified>
</cp:coreProperties>
</file>

<file path=docProps/thumbnail.jpeg>
</file>